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18"/>
  </p:notesMasterIdLst>
  <p:sldIdLst>
    <p:sldId id="256" r:id="rId4"/>
    <p:sldId id="272" r:id="rId5"/>
    <p:sldId id="273" r:id="rId6"/>
    <p:sldId id="274" r:id="rId7"/>
    <p:sldId id="257" r:id="rId8"/>
    <p:sldId id="263" r:id="rId9"/>
    <p:sldId id="258" r:id="rId10"/>
    <p:sldId id="259" r:id="rId11"/>
    <p:sldId id="260" r:id="rId12"/>
    <p:sldId id="261" r:id="rId13"/>
    <p:sldId id="262" r:id="rId14"/>
    <p:sldId id="264" r:id="rId15"/>
    <p:sldId id="26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8058"/>
    <a:srgbClr val="DB986F"/>
    <a:srgbClr val="FBCDA7"/>
    <a:srgbClr val="FDEFE8"/>
    <a:srgbClr val="FCD5B4"/>
    <a:srgbClr val="38A065"/>
    <a:srgbClr val="C7EBB2"/>
    <a:srgbClr val="018673"/>
    <a:srgbClr val="60BBA2"/>
    <a:srgbClr val="78CA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58" autoAdjust="0"/>
    <p:restoredTop sz="93742" autoAdjust="0"/>
  </p:normalViewPr>
  <p:slideViewPr>
    <p:cSldViewPr snapToGrid="0">
      <p:cViewPr varScale="1">
        <p:scale>
          <a:sx n="104" d="100"/>
          <a:sy n="104" d="100"/>
        </p:scale>
        <p:origin x="1242" y="7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09/07/2019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3708086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09/07/2019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09/07/2019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09/07/2019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09/07/2019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7/9/2019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7/9/2019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7/9/2019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09/07/2019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7/9/2019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7/9/2019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09/07/2019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09/07/2019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09/07/2019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09/07/2019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09/07/2019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09/07/2019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09/07/2019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7/9/2019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7/9/2019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37.png"/><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30.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1" Type="http://schemas.openxmlformats.org/officeDocument/2006/relationships/slideLayout" Target="../slideLayouts/slideLayout23.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0.tif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4.svg"/><Relationship Id="rId5" Type="http://schemas.openxmlformats.org/officeDocument/2006/relationships/image" Target="../media/image30.png"/><Relationship Id="rId10"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10</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11</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12</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13</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5</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5</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6</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7</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8</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9</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1136</Words>
  <Application>Microsoft Office PowerPoint</Application>
  <PresentationFormat>Widescreen</PresentationFormat>
  <Paragraphs>147</Paragraphs>
  <Slides>14</Slides>
  <Notes>12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Calibri</vt:lpstr>
      <vt:lpstr>Calibri Light</vt:lpstr>
      <vt:lpstr>Century Gothic</vt:lpstr>
      <vt:lpstr>Segoe UI</vt:lpstr>
      <vt:lpstr>Segoe UI Light</vt:lpstr>
      <vt:lpstr>Office Theme</vt:lpstr>
      <vt:lpstr>1_Office Theme</vt:lpstr>
      <vt:lpstr>2_Office Theme</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nugroho ade</cp:lastModifiedBy>
  <cp:revision>70</cp:revision>
  <dcterms:created xsi:type="dcterms:W3CDTF">2019-07-04T05:18:18Z</dcterms:created>
  <dcterms:modified xsi:type="dcterms:W3CDTF">2019-07-09T03:33:05Z</dcterms:modified>
</cp:coreProperties>
</file>